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80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75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29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40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19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1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908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50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3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7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3061-619B-46FA-BFA9-616387F16BD3}" type="datetimeFigureOut">
              <a:rPr lang="sv-SE" smtClean="0"/>
              <a:t>2026-05-19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E38E-4771-46ED-A714-CE20A68663B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98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34020" t="7415" r="34135" b="3086"/>
          <a:stretch/>
        </p:blipFill>
        <p:spPr>
          <a:xfrm>
            <a:off x="4019072" y="453225"/>
            <a:ext cx="2321781" cy="36735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35436" t="3207" r="35116"/>
          <a:stretch/>
        </p:blipFill>
        <p:spPr>
          <a:xfrm>
            <a:off x="103924" y="628154"/>
            <a:ext cx="2228523" cy="39677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/>
          <a:srcRect l="36501" t="2710" r="36372"/>
          <a:stretch/>
        </p:blipFill>
        <p:spPr>
          <a:xfrm>
            <a:off x="8324550" y="628154"/>
            <a:ext cx="2343166" cy="47310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ruta 4"/>
          <p:cNvSpPr txBox="1"/>
          <p:nvPr/>
        </p:nvSpPr>
        <p:spPr>
          <a:xfrm>
            <a:off x="6340853" y="381664"/>
            <a:ext cx="1705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u="sng" dirty="0">
                <a:latin typeface="Arial Narrow" panose="020B0606020202030204" pitchFamily="34" charset="0"/>
              </a:rPr>
              <a:t>D60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Saideh Novin Asklöf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Gunnel Wirsén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Rosemarie Andersson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Rosemarie Andersson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Monica Oscarsson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Pia Agne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Alice Ekeberg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Gunnel Engberg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Monica Oscarsson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Christina Lindqvist</a:t>
            </a:r>
          </a:p>
          <a:p>
            <a:pPr marL="228600" indent="-228600">
              <a:buAutoNum type="arabicPlain" startAt="2016"/>
            </a:pPr>
            <a:endParaRPr lang="sv-SE" sz="900" dirty="0">
              <a:latin typeface="Arial Narrow" panose="020B0606020202030204" pitchFamily="34" charset="0"/>
            </a:endParaRPr>
          </a:p>
          <a:p>
            <a:endParaRPr lang="sv-SE" sz="900" dirty="0">
              <a:latin typeface="Arial Narrow" panose="020B0606020202030204" pitchFamily="34" charset="0"/>
            </a:endParaRPr>
          </a:p>
          <a:p>
            <a:pPr marL="228600" indent="-228600">
              <a:buAutoNum type="arabicPlain" startAt="2016"/>
            </a:pPr>
            <a:endParaRPr lang="sv-SE" sz="900" dirty="0">
              <a:latin typeface="Arial Narrow" panose="020B0606020202030204" pitchFamily="34" charset="0"/>
            </a:endParaRPr>
          </a:p>
          <a:p>
            <a:endParaRPr lang="sv-SE" sz="900" dirty="0">
              <a:latin typeface="Arial Narrow" panose="020B060602020203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313514" y="549901"/>
            <a:ext cx="1590141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u="sng" dirty="0">
                <a:latin typeface="Arial Narrow" panose="020B0606020202030204" pitchFamily="34" charset="0"/>
              </a:rPr>
              <a:t>H65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1995  Martin Skoog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1996  Einar Berglund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1997  Eldor Laikre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1998  Lars Nogén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1999  Åke Lundblad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2000  Eldor Laikre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2001  Leif Enström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2002  Per Brännström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2003  Bernt Nordahl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2004  Ingemar Palén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2005  Bo Samuelsson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2006  Björn Samuelsson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2007  Sören Nordlöf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2008  Per Pettersson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2009  Bo Westlund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2010 -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2011  Leif Skogh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2012  Leif Skogh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2013  Hans Lindholm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2014  Alf Lindström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2015  Leif Skogh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Leif Skogh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Björn Persson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Leif Skogh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Ulf Selever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Torsten Johansson</a:t>
            </a:r>
          </a:p>
          <a:p>
            <a:pPr marL="228600" indent="-228600">
              <a:buAutoNum type="arabicPlain" startAt="2021"/>
            </a:pPr>
            <a:r>
              <a:rPr lang="sv-SE" sz="1100" dirty="0">
                <a:latin typeface="Arial Narrow" panose="020B0606020202030204" pitchFamily="34" charset="0"/>
              </a:rPr>
              <a:t>  Esko Rantala</a:t>
            </a:r>
          </a:p>
          <a:p>
            <a:pPr marL="228600" indent="-228600">
              <a:buAutoNum type="arabicPlain" startAt="2021"/>
            </a:pPr>
            <a:r>
              <a:rPr lang="sv-SE" sz="1100" dirty="0">
                <a:latin typeface="Arial Narrow" panose="020B0606020202030204" pitchFamily="34" charset="0"/>
              </a:rPr>
              <a:t>  Torsten Johansson</a:t>
            </a:r>
          </a:p>
          <a:p>
            <a:pPr marL="228600" indent="-228600">
              <a:buAutoNum type="arabicPlain" startAt="2021"/>
            </a:pPr>
            <a:r>
              <a:rPr lang="sv-SE" sz="1100" dirty="0">
                <a:latin typeface="Arial Narrow" panose="020B0606020202030204" pitchFamily="34" charset="0"/>
              </a:rPr>
              <a:t>  Gillis Hagelin</a:t>
            </a:r>
          </a:p>
          <a:p>
            <a:pPr marL="228600" indent="-228600">
              <a:buAutoNum type="arabicPlain" startAt="2021"/>
            </a:pPr>
            <a:r>
              <a:rPr lang="sv-SE" sz="1100" dirty="0">
                <a:latin typeface="Arial Narrow" panose="020B0606020202030204" pitchFamily="34" charset="0"/>
              </a:rPr>
              <a:t>  Alf Seglare</a:t>
            </a:r>
          </a:p>
          <a:p>
            <a:pPr marL="228600" indent="-228600">
              <a:buAutoNum type="arabicPlain" startAt="2021"/>
            </a:pPr>
            <a:r>
              <a:rPr lang="sv-SE" sz="1100" dirty="0">
                <a:latin typeface="Arial Narrow" panose="020B0606020202030204" pitchFamily="34" charset="0"/>
              </a:rPr>
              <a:t>  Jimmy Karlsson</a:t>
            </a:r>
          </a:p>
          <a:p>
            <a:endParaRPr lang="sv-SE" sz="1000" dirty="0">
              <a:latin typeface="Arial Narrow" panose="020B0606020202030204" pitchFamily="34" charset="0"/>
            </a:endParaRPr>
          </a:p>
          <a:p>
            <a:endParaRPr lang="sv-SE" sz="900" dirty="0">
              <a:latin typeface="Arial Narrow" panose="020B0606020202030204" pitchFamily="34" charset="0"/>
            </a:endParaRPr>
          </a:p>
          <a:p>
            <a:endParaRPr lang="sv-SE" sz="900" dirty="0">
              <a:latin typeface="Arial Narrow" panose="020B0606020202030204" pitchFamily="34" charset="0"/>
            </a:endParaRPr>
          </a:p>
          <a:p>
            <a:endParaRPr lang="sv-SE" sz="900" dirty="0">
              <a:latin typeface="Arial Narrow" panose="020B0606020202030204" pitchFamily="34" charset="0"/>
            </a:endParaRPr>
          </a:p>
          <a:p>
            <a:endParaRPr lang="sv-SE" sz="900" dirty="0">
              <a:latin typeface="Arial Narrow" panose="020B060602020203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0667716" y="549901"/>
            <a:ext cx="135172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u="sng" dirty="0">
                <a:latin typeface="Arial Narrow" panose="020B0606020202030204" pitchFamily="34" charset="0"/>
              </a:rPr>
              <a:t>H75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2011  Sune Lindberg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2012  Bengt Jonsson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2013  Rune Lundkvist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2014  Lennart Spetz</a:t>
            </a:r>
          </a:p>
          <a:p>
            <a:r>
              <a:rPr lang="sv-SE" sz="1100" dirty="0">
                <a:latin typeface="Arial Narrow" panose="020B0606020202030204" pitchFamily="34" charset="0"/>
              </a:rPr>
              <a:t>2015  Bo Teiden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Åke Ericsson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Staffan Jonsson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Sten Anglert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Alf Lindström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Leif Skogh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Björn Kindström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Lennart Larsson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Leif Törling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Björn Kindström</a:t>
            </a:r>
          </a:p>
          <a:p>
            <a:pPr marL="228600" indent="-228600">
              <a:buAutoNum type="arabicPlain" startAt="2016"/>
            </a:pPr>
            <a:r>
              <a:rPr lang="sv-SE" sz="1100" dirty="0">
                <a:latin typeface="Arial Narrow" panose="020B0606020202030204" pitchFamily="34" charset="0"/>
              </a:rPr>
              <a:t>  Ulf </a:t>
            </a:r>
            <a:r>
              <a:rPr lang="sv-SE" sz="1100" dirty="0" err="1">
                <a:latin typeface="Arial Narrow" panose="020B0606020202030204" pitchFamily="34" charset="0"/>
              </a:rPr>
              <a:t>Selever</a:t>
            </a:r>
            <a:endParaRPr lang="sv-SE" sz="1100" dirty="0">
              <a:latin typeface="Arial Narrow" panose="020B0606020202030204" pitchFamily="34" charset="0"/>
            </a:endParaRPr>
          </a:p>
          <a:p>
            <a:pPr marL="228600" indent="-228600">
              <a:buAutoNum type="arabicPlain" startAt="2016"/>
            </a:pPr>
            <a:endParaRPr lang="sv-SE" sz="1100" dirty="0">
              <a:latin typeface="Arial Narrow" panose="020B0606020202030204" pitchFamily="34" charset="0"/>
            </a:endParaRPr>
          </a:p>
          <a:p>
            <a:pPr marL="228600" indent="-228600">
              <a:buAutoNum type="arabicPlain" startAt="2016"/>
            </a:pPr>
            <a:endParaRPr lang="sv-SE" sz="1100" dirty="0">
              <a:latin typeface="Arial Narrow" panose="020B0606020202030204" pitchFamily="34" charset="0"/>
            </a:endParaRPr>
          </a:p>
          <a:p>
            <a:pPr marL="228600" indent="-228600">
              <a:buAutoNum type="arabicPlain" startAt="2016"/>
            </a:pPr>
            <a:endParaRPr lang="sv-SE" sz="1100" dirty="0">
              <a:latin typeface="Arial Narrow" panose="020B0606020202030204" pitchFamily="34" charset="0"/>
            </a:endParaRPr>
          </a:p>
          <a:p>
            <a:pPr marL="228600" indent="-228600">
              <a:buAutoNum type="arabicPlain" startAt="2016"/>
            </a:pPr>
            <a:endParaRPr lang="sv-SE" sz="1100" dirty="0">
              <a:latin typeface="Arial Narrow" panose="020B0606020202030204" pitchFamily="34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5"/>
          <a:srcRect l="26846" t="2756" r="26613" b="2949"/>
          <a:stretch/>
        </p:blipFill>
        <p:spPr>
          <a:xfrm flipH="1">
            <a:off x="4181794" y="4448697"/>
            <a:ext cx="1996336" cy="22769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ruta 8"/>
          <p:cNvSpPr txBox="1"/>
          <p:nvPr/>
        </p:nvSpPr>
        <p:spPr>
          <a:xfrm>
            <a:off x="2751137" y="7953"/>
            <a:ext cx="4691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Vandringspriser i matchspel för veteraner 60+</a:t>
            </a:r>
          </a:p>
        </p:txBody>
      </p:sp>
    </p:spTree>
    <p:extLst>
      <p:ext uri="{BB962C8B-B14F-4D97-AF65-F5344CB8AC3E}">
        <p14:creationId xmlns:p14="http://schemas.microsoft.com/office/powerpoint/2010/main" val="22335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178</Words>
  <Application>Microsoft Office PowerPoint</Application>
  <PresentationFormat>Bredbild</PresentationFormat>
  <Paragraphs>67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Sören Nordlöf</dc:creator>
  <cp:lastModifiedBy>Sören Nordlöf</cp:lastModifiedBy>
  <cp:revision>30</cp:revision>
  <dcterms:created xsi:type="dcterms:W3CDTF">2016-10-10T15:02:31Z</dcterms:created>
  <dcterms:modified xsi:type="dcterms:W3CDTF">2026-05-19T10:53:01Z</dcterms:modified>
</cp:coreProperties>
</file>